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57" r:id="rId9"/>
    <p:sldId id="2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4660"/>
  </p:normalViewPr>
  <p:slideViewPr>
    <p:cSldViewPr snapToGrid="0">
      <p:cViewPr varScale="1">
        <p:scale>
          <a:sx n="69" d="100"/>
          <a:sy n="69" d="100"/>
        </p:scale>
        <p:origin x="8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716CA-0D14-4811-AF07-B9448C69BC2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E7710-1D6D-4BFC-B23B-AA5A43184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96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DE7710-1D6D-4BFC-B23B-AA5A431845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1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B102D-9C80-7096-58EB-4E0534146F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BB53A4-781B-07B6-349D-5CC8306B3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2001A-932A-222F-AD72-484424EAE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B132E-9E30-40DE-B207-9B0CA3A36B42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5E390-E0DB-1846-5837-2F189252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AD2B5-0EA1-B6FF-1B8A-2A99EC72B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87FA1-4A79-4A36-9F6E-37F5A5F40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3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0A29-00E3-ABA5-5162-6900F171A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81F72-6B0D-3D87-EC39-8CB5D5059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2412F-2566-D561-A7A4-3D152D203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B132E-9E30-40DE-B207-9B0CA3A36B42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779D3-ADD1-4A35-FBD4-A8C427CDF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0BE34-682B-6ADB-5BAC-47232197E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87FA1-4A79-4A36-9F6E-37F5A5F40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0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EF23D-353B-8156-11B6-89445BA37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E4361F-278D-FAFE-E4E2-BCB65AA14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4EE6C-4537-0F5E-EBD6-A7A31A972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B132E-9E30-40DE-B207-9B0CA3A36B42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F3CDE-C28A-3C62-86B7-C992ECCF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CC385-818D-5DD9-3519-AE865362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87FA1-4A79-4A36-9F6E-37F5A5F40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3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6618A-2BE8-CB2A-7439-1A9299114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ECA63-E187-DD4D-0F85-08AB62E8A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E60A-655E-E0CF-4F84-825BE76AA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B132E-9E30-40DE-B207-9B0CA3A36B42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6573B-7311-605A-3574-0AA60A8CB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5B68C-5B59-21A0-4442-0DF8CB767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87FA1-4A79-4A36-9F6E-37F5A5F40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2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6534-5950-A8EC-969D-0A9B18DCF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206D9-88B1-C5AA-29C2-10E96237E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56CFA-55C5-2FC8-DF8B-D3E1B037E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B132E-9E30-40DE-B207-9B0CA3A36B42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1B3FD-5B2A-4000-A1DA-F201EF0D4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D40E7-6E5A-336F-4B27-530A8DEB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87FA1-4A79-4A36-9F6E-37F5A5F40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37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9A64-AEFF-B3E9-9A44-AB9331B03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3FC48-7DDC-A0BC-17A4-836CAC072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8E8B2-3A97-F0B8-B0A0-4675756FE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25C93-B732-49F6-406F-4FDD2D74B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B132E-9E30-40DE-B207-9B0CA3A36B42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382AF-80CD-13C3-5D57-B905DE84C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80B3D-AC21-CF74-3873-BDE64F7E4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87FA1-4A79-4A36-9F6E-37F5A5F40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7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2242-9EE7-CE1C-2734-99129FA1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4E1B8-25BE-157C-D548-64773A9D1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2388A-1021-A4E1-F8F7-54EAF2931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6DD5-298C-DA18-203E-4DDF5BB53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1A3D0A-DAC1-5523-3A33-AA4EBA5EEC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768ED6-7C8B-E59F-416F-35A65F04C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B132E-9E30-40DE-B207-9B0CA3A36B42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8A91C7-5985-24E7-F51A-209D1AE9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359DCF-3F6C-1E34-C5E6-5FCCCE3F8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87FA1-4A79-4A36-9F6E-37F5A5F40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7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C43EE-4105-8C69-3349-1EDB0982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47054-81AB-88AF-E2F5-9BA6477B2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B132E-9E30-40DE-B207-9B0CA3A36B42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BDE035-D415-6ECC-5444-ED718A84A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4F848-8733-992D-4761-8CA93527A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87FA1-4A79-4A36-9F6E-37F5A5F40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63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C2C74-7C63-3A57-393A-3D339D17D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B132E-9E30-40DE-B207-9B0CA3A36B42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132F3-334F-B56B-1EDF-F1728E5B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BA175-A3A3-546B-F8C0-64212068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87FA1-4A79-4A36-9F6E-37F5A5F40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80BA-2B90-BFCA-2FA1-4922574BA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38523-D495-DF61-0F6C-322F337AD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47E26-96E2-2B60-4FA0-17498A4E0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FAB43-5406-35BC-C17B-B2B3C3CE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B132E-9E30-40DE-B207-9B0CA3A36B42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43F78D-C021-213B-9EB5-556C534EA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F42FC-6738-4CF2-4086-FB2E7A6D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87FA1-4A79-4A36-9F6E-37F5A5F40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25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53058-D28A-E6F1-AC5D-1979C926F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D8EFD0-3C27-25A4-278F-F5D166CF26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F180A6-A689-38A1-0D26-133075C3B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363E89-6B0C-778E-2A5A-CFE96AC75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B132E-9E30-40DE-B207-9B0CA3A36B42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656B8-C4DA-CCD9-EEE8-A1341ED7D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448AD-8C4A-3FF9-64CE-3EA4425D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87FA1-4A79-4A36-9F6E-37F5A5F40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2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E327E-5AFB-A714-7BA8-E7925301E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2CAC6-252E-1C15-B7FA-555DD6C3E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E5FAA-3D8B-63C8-26A5-71E498C638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DB132E-9E30-40DE-B207-9B0CA3A36B42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8D885-EC0F-26D7-435C-644BE069B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C5501-368E-F5FD-7E75-049AC3362B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587FA1-4A79-4A36-9F6E-37F5A5F40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69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86476-76FB-E0F3-D36D-E94ECBA2F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AE351-DB27-F0E7-1364-B2EFC80B9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computer chip&#10;&#10;AI-generated content may be incorrect.">
            <a:extLst>
              <a:ext uri="{FF2B5EF4-FFF2-40B4-BE49-F238E27FC236}">
                <a16:creationId xmlns:a16="http://schemas.microsoft.com/office/drawing/2014/main" id="{EB89EBD3-52F5-0669-9567-3747FD902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93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B175C-4DAC-9971-F43B-B56FD162F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04C89-6001-0BDA-DEDD-C5FA879F8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lurry image of a blue background">
            <a:extLst>
              <a:ext uri="{FF2B5EF4-FFF2-40B4-BE49-F238E27FC236}">
                <a16:creationId xmlns:a16="http://schemas.microsoft.com/office/drawing/2014/main" id="{3D4DE353-0749-6B66-A265-27BA9F95E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04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C3265-011C-5C03-0E22-770A3598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329D7-ABF8-3653-35E0-06E915C06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lue background with white text">
            <a:extLst>
              <a:ext uri="{FF2B5EF4-FFF2-40B4-BE49-F238E27FC236}">
                <a16:creationId xmlns:a16="http://schemas.microsoft.com/office/drawing/2014/main" id="{729F93B6-DADF-7B2B-903D-00AC7FBB0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23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E77F-85F8-2B0A-42EB-3F3D096D4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52B5B-1F86-E512-8D89-1D3D3EDB0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A62CA97F-0102-37B0-0CD2-FFD819183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91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35BA5-8C29-8BE7-B1E6-8E8D43F1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5F149-3414-445D-1717-F55C86B4A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CCE03B8E-1692-A691-5872-FBD4AEE79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98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3E0FE-D2B5-FEFE-4562-253372BA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084E76-38F6-45D5-F79E-2DEA34E7E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1057875"/>
          </a:xfrm>
          <a:prstGeom prst="rect">
            <a:avLst/>
          </a:prstGeom>
        </p:spPr>
      </p:pic>
      <p:pic>
        <p:nvPicPr>
          <p:cNvPr id="5" name="Picture 4" descr="A blue and white object&#10;&#10;AI-generated content may be incorrect.">
            <a:extLst>
              <a:ext uri="{FF2B5EF4-FFF2-40B4-BE49-F238E27FC236}">
                <a16:creationId xmlns:a16="http://schemas.microsoft.com/office/drawing/2014/main" id="{12C9D3D6-04B0-5D09-D76A-2D548F4A1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825625"/>
          </a:xfrm>
          <a:prstGeom prst="rect">
            <a:avLst/>
          </a:prstGeom>
        </p:spPr>
      </p:pic>
      <p:pic>
        <p:nvPicPr>
          <p:cNvPr id="11" name="Picture 10" descr="A blue and white object">
            <a:extLst>
              <a:ext uri="{FF2B5EF4-FFF2-40B4-BE49-F238E27FC236}">
                <a16:creationId xmlns:a16="http://schemas.microsoft.com/office/drawing/2014/main" id="{931501FE-6427-AA1B-7231-531A592A7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5625"/>
            <a:ext cx="12191999" cy="5032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595F2B-BEFA-B0FE-4DF6-E847B656DEE6}"/>
              </a:ext>
            </a:extLst>
          </p:cNvPr>
          <p:cNvSpPr txBox="1"/>
          <p:nvPr/>
        </p:nvSpPr>
        <p:spPr>
          <a:xfrm>
            <a:off x="340980" y="3151188"/>
            <a:ext cx="99443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256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For 512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for 1024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AAD004-0FCE-5D32-2866-FB34B0CB1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20" y="1690688"/>
            <a:ext cx="11719641" cy="1047896"/>
          </a:xfrm>
          <a:prstGeom prst="rect">
            <a:avLst/>
          </a:prstGeom>
        </p:spPr>
      </p:pic>
      <p:pic>
        <p:nvPicPr>
          <p:cNvPr id="16" name="Picture 15" descr="A screenshot of a graph">
            <a:extLst>
              <a:ext uri="{FF2B5EF4-FFF2-40B4-BE49-F238E27FC236}">
                <a16:creationId xmlns:a16="http://schemas.microsoft.com/office/drawing/2014/main" id="{76CB3B59-A67D-EE37-5277-7A6C222E1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1745" y="2975645"/>
            <a:ext cx="5272371" cy="11806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627399-5753-D4AC-3ADD-9250B66610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5275" y="2987809"/>
            <a:ext cx="4956613" cy="11806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4B6ED8-FB3F-C370-495D-444233924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5275" y="4341812"/>
            <a:ext cx="4956613" cy="1019897"/>
          </a:xfrm>
          <a:prstGeom prst="rect">
            <a:avLst/>
          </a:prstGeom>
        </p:spPr>
      </p:pic>
      <p:pic>
        <p:nvPicPr>
          <p:cNvPr id="22" name="Picture 21" descr="A screenshot of a graph">
            <a:extLst>
              <a:ext uri="{FF2B5EF4-FFF2-40B4-BE49-F238E27FC236}">
                <a16:creationId xmlns:a16="http://schemas.microsoft.com/office/drawing/2014/main" id="{F1ADE7C7-C84B-82BF-E9FA-6499079F9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1743" y="4322822"/>
            <a:ext cx="5258517" cy="10578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E87525-7D41-878C-07C0-DD097107BC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5275" y="5547227"/>
            <a:ext cx="4956613" cy="1179549"/>
          </a:xfrm>
          <a:prstGeom prst="rect">
            <a:avLst/>
          </a:prstGeom>
        </p:spPr>
      </p:pic>
      <p:pic>
        <p:nvPicPr>
          <p:cNvPr id="26" name="Picture 25" descr="A screenshot of a graph">
            <a:extLst>
              <a:ext uri="{FF2B5EF4-FFF2-40B4-BE49-F238E27FC236}">
                <a16:creationId xmlns:a16="http://schemas.microsoft.com/office/drawing/2014/main" id="{71105FFA-DBE1-7949-66BB-32DD9CD38B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1743" y="5547227"/>
            <a:ext cx="5258517" cy="118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64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B353-0C3E-C99B-8335-24D221B7B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F924D-9A70-30D4-E375-2074B6DDE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248E64-00CF-2699-DDEC-A27A958CF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51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DDE5F-5603-69EE-04BD-0F2C5DE3A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CCDA8-C104-728B-97F3-53F0BDAE3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blue background with white text">
            <a:extLst>
              <a:ext uri="{FF2B5EF4-FFF2-40B4-BE49-F238E27FC236}">
                <a16:creationId xmlns:a16="http://schemas.microsoft.com/office/drawing/2014/main" id="{3C59E741-7526-74E2-0CA1-59905444F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BF7D3-F0D1-2321-500F-9161CB7DDB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F749B-E192-D3BB-3171-A11CCC4A9D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lue and white text">
            <a:extLst>
              <a:ext uri="{FF2B5EF4-FFF2-40B4-BE49-F238E27FC236}">
                <a16:creationId xmlns:a16="http://schemas.microsoft.com/office/drawing/2014/main" id="{3B240C27-D70E-281A-E1C3-409CAF934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17</Words>
  <Application>Microsoft Office PowerPoint</Application>
  <PresentationFormat>Widescreen</PresentationFormat>
  <Paragraphs>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Youssef_20220568</dc:creator>
  <cp:lastModifiedBy>Youssef_20220568</cp:lastModifiedBy>
  <cp:revision>1</cp:revision>
  <dcterms:created xsi:type="dcterms:W3CDTF">2025-12-14T01:52:13Z</dcterms:created>
  <dcterms:modified xsi:type="dcterms:W3CDTF">2025-12-14T02:15:19Z</dcterms:modified>
</cp:coreProperties>
</file>